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5400" dirty="0"/>
              <a:t>Presentasi Proyek SI di RS XYZ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NAMA TIM :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Anggota: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1311-D3CB-1A2A-E0F2-D3302B4E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Permasalahan di RS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AB86-6D16-2ED7-9403-A5EA0E50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929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6FDB-3192-AA5F-C283-F96F8600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di RS dan jenis Layanan </a:t>
            </a:r>
            <a:r>
              <a:rPr lang="en-US" dirty="0" err="1"/>
              <a:t>utama</a:t>
            </a:r>
            <a:r>
              <a:rPr lang="en-US" dirty="0"/>
              <a:t> dan </a:t>
            </a:r>
            <a:r>
              <a:rPr lang="en-US" dirty="0" err="1"/>
              <a:t>sekunder</a:t>
            </a:r>
            <a:r>
              <a:rPr lang="en-US" dirty="0"/>
              <a:t> dan aplikasi yang sudah </a:t>
            </a:r>
            <a:r>
              <a:rPr lang="en-US" dirty="0" err="1"/>
              <a:t>ada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051E-0966-6B7F-A11D-91C921A0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64A9-D0DB-4117-427D-93FDB26E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 dan NFR yang </a:t>
            </a:r>
            <a:r>
              <a:rPr lang="en-US" dirty="0" err="1"/>
              <a:t>akan</a:t>
            </a:r>
            <a:r>
              <a:rPr lang="en-US" dirty="0"/>
              <a:t>  </a:t>
            </a:r>
            <a:r>
              <a:rPr lang="en-US" dirty="0" err="1"/>
              <a:t>dikemangkan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F58B6-D732-EAA8-FFD4-1788C15AE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555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F6D9-1199-0649-1FD5-3055CF6A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Solusi yang </a:t>
            </a:r>
            <a:r>
              <a:rPr lang="en-US" dirty="0" err="1"/>
              <a:t>akan</a:t>
            </a:r>
            <a:r>
              <a:rPr lang="en-US" dirty="0"/>
              <a:t> diberikan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D7028-EC9D-B70E-70DF-9D8AEF59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293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3882-ADB4-3B2A-A1D7-9FB2A221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Bisnis Proses Modelnya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EB957-CCB9-F817-4FF5-535D7E62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800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22B9-4169-99F5-0E51-1872C242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Diagram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B7F2-7C1C-2EA4-6CAA-96F74408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698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1AED-9444-FCB5-F9AE-76868ACD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lainnya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966E-74B8-492D-0204-97467EF3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9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4A46-58EC-2C49-0D1B-AFE3719F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Usulan DBMS dan </a:t>
            </a:r>
            <a:r>
              <a:rPr lang="en-US" dirty="0" err="1"/>
              <a:t>alasannya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F592-B125-6A44-9A25-FC5240FB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86861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{E0147D39-CAD3-413A-B256-8ED19C0E742D}TFf0a5ceae-4542-492d-822e-d65a94fb0e1e3b562c5a_win32-009a0557e699</Template>
  <TotalTime>4</TotalTime>
  <Words>50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Custom</vt:lpstr>
      <vt:lpstr>Presentasi Proyek SI di RS XYZ</vt:lpstr>
      <vt:lpstr>Permasalahan di RS</vt:lpstr>
      <vt:lpstr>Unit di RS dan jenis Layanan utama dan sekunder dan aplikasi yang sudah ada</vt:lpstr>
      <vt:lpstr>FR dan NFR yang akan  dikemangkan</vt:lpstr>
      <vt:lpstr>Solusi yang akan diberikan</vt:lpstr>
      <vt:lpstr>Bisnis Proses Modelnya</vt:lpstr>
      <vt:lpstr>Use Case Diagram</vt:lpstr>
      <vt:lpstr>Diagram lainnya</vt:lpstr>
      <vt:lpstr>Usulan DBMS dan alasannya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sularso</dc:creator>
  <cp:lastModifiedBy>sularso</cp:lastModifiedBy>
  <cp:revision>1</cp:revision>
  <dcterms:created xsi:type="dcterms:W3CDTF">2025-12-03T07:26:05Z</dcterms:created>
  <dcterms:modified xsi:type="dcterms:W3CDTF">2025-12-03T07:30:22Z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